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097924-5ECF-446A-9FB2-65A3E23BCF73}">
  <a:tblStyle styleId="{A8097924-5ECF-446A-9FB2-65A3E23BCF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57.png"/><Relationship Id="rId6" Type="http://schemas.openxmlformats.org/officeDocument/2006/relationships/image" Target="../media/image53.png"/><Relationship Id="rId7" Type="http://schemas.openxmlformats.org/officeDocument/2006/relationships/image" Target="../media/image6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9.png"/><Relationship Id="rId7" Type="http://schemas.openxmlformats.org/officeDocument/2006/relationships/image" Target="../media/image6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4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2.png"/><Relationship Id="rId4" Type="http://schemas.openxmlformats.org/officeDocument/2006/relationships/image" Target="../media/image79.png"/><Relationship Id="rId5" Type="http://schemas.openxmlformats.org/officeDocument/2006/relationships/image" Target="../media/image72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3.png"/><Relationship Id="rId4" Type="http://schemas.openxmlformats.org/officeDocument/2006/relationships/image" Target="../media/image70.png"/><Relationship Id="rId5" Type="http://schemas.openxmlformats.org/officeDocument/2006/relationships/image" Target="../media/image77.png"/><Relationship Id="rId6" Type="http://schemas.openxmlformats.org/officeDocument/2006/relationships/image" Target="../media/image71.png"/><Relationship Id="rId7" Type="http://schemas.openxmlformats.org/officeDocument/2006/relationships/image" Target="../media/image76.png"/><Relationship Id="rId8" Type="http://schemas.openxmlformats.org/officeDocument/2006/relationships/image" Target="../media/image8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8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93.png"/><Relationship Id="rId4" Type="http://schemas.openxmlformats.org/officeDocument/2006/relationships/image" Target="../media/image86.png"/><Relationship Id="rId9" Type="http://schemas.openxmlformats.org/officeDocument/2006/relationships/image" Target="../media/image98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85.png"/><Relationship Id="rId8" Type="http://schemas.openxmlformats.org/officeDocument/2006/relationships/image" Target="../media/image9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83.png"/><Relationship Id="rId4" Type="http://schemas.openxmlformats.org/officeDocument/2006/relationships/image" Target="../media/image92.png"/><Relationship Id="rId9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91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</a:t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 flipH="1">
            <a:off x="2105413" y="1480575"/>
            <a:ext cx="2428500" cy="194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2105413" y="1252025"/>
            <a:ext cx="2371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target saw the file uploaded they would click the file to investigate the file then would have a remote shell. The tool I used was metasploit with multi/handler.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3"/>
          <p:cNvGrpSpPr/>
          <p:nvPr/>
        </p:nvGrpSpPr>
        <p:grpSpPr>
          <a:xfrm>
            <a:off x="1838319" y="887903"/>
            <a:ext cx="533372" cy="533480"/>
            <a:chOff x="457200" y="1378813"/>
            <a:chExt cx="695400" cy="695450"/>
          </a:xfrm>
        </p:grpSpPr>
        <p:sp>
          <p:nvSpPr>
            <p:cNvPr id="1127" name="Google Shape;112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63"/>
          <p:cNvGrpSpPr/>
          <p:nvPr/>
        </p:nvGrpSpPr>
        <p:grpSpPr>
          <a:xfrm>
            <a:off x="4610094" y="887903"/>
            <a:ext cx="533372" cy="533480"/>
            <a:chOff x="457200" y="1378813"/>
            <a:chExt cx="695400" cy="695450"/>
          </a:xfrm>
        </p:grpSpPr>
        <p:sp>
          <p:nvSpPr>
            <p:cNvPr id="1130" name="Google Shape;113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1" name="Google Shape;113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63"/>
          <p:cNvSpPr/>
          <p:nvPr/>
        </p:nvSpPr>
        <p:spPr>
          <a:xfrm flipH="1">
            <a:off x="4877188" y="1480575"/>
            <a:ext cx="2428500" cy="19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 txBox="1"/>
          <p:nvPr/>
        </p:nvSpPr>
        <p:spPr>
          <a:xfrm>
            <a:off x="4877188" y="1480625"/>
            <a:ext cx="2428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me remote shell access to the server to run any command I would like.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4" name="Google Shape;1134;p63"/>
          <p:cNvGrpSpPr/>
          <p:nvPr/>
        </p:nvGrpSpPr>
        <p:grpSpPr>
          <a:xfrm>
            <a:off x="966560" y="2916304"/>
            <a:ext cx="594915" cy="400927"/>
            <a:chOff x="457200" y="1378813"/>
            <a:chExt cx="695400" cy="695450"/>
          </a:xfrm>
        </p:grpSpPr>
        <p:sp>
          <p:nvSpPr>
            <p:cNvPr id="1135" name="Google Shape;113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3"/>
          <p:cNvSpPr/>
          <p:nvPr/>
        </p:nvSpPr>
        <p:spPr>
          <a:xfrm flipH="1">
            <a:off x="1086400" y="3345024"/>
            <a:ext cx="7076700" cy="151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50" y="3345024"/>
            <a:ext cx="7603975" cy="1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1" name="Google Shape;1151;p65"/>
          <p:cNvSpPr txBox="1"/>
          <p:nvPr>
            <p:ph idx="1" type="subTitle"/>
          </p:nvPr>
        </p:nvSpPr>
        <p:spPr>
          <a:xfrm>
            <a:off x="2196300" y="35433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January 29, 2022 at 18:29.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22,673 packets sent from ip address at 192.168.1.90 not including port 80. With port 80 it would be 22,674.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There was many different ports scanned within the packet logs.</a:t>
            </a:r>
            <a:endParaRPr sz="1200"/>
          </a:p>
        </p:txBody>
      </p:sp>
      <p:pic>
        <p:nvPicPr>
          <p:cNvPr id="1152" name="Google Shape;11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884"/>
            <a:ext cx="9144001" cy="269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/>
          <p:nvPr>
            <p:ph idx="1" type="subTitle"/>
          </p:nvPr>
        </p:nvSpPr>
        <p:spPr>
          <a:xfrm>
            <a:off x="1834900" y="3219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started at 18:57 on January 29, 2022. There was 3 request made to the hidden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that was request was connect_to_corp_server. The file contains information to log in to the remote server.</a:t>
            </a:r>
            <a:endParaRPr sz="1200"/>
          </a:p>
        </p:txBody>
      </p:sp>
      <p:pic>
        <p:nvPicPr>
          <p:cNvPr id="1159" name="Google Shape;11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263656" cy="23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67"/>
          <p:cNvSpPr txBox="1"/>
          <p:nvPr>
            <p:ph idx="1" type="subTitle"/>
          </p:nvPr>
        </p:nvSpPr>
        <p:spPr>
          <a:xfrm>
            <a:off x="1676400" y="3380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10,142 </a:t>
            </a:r>
            <a:r>
              <a:rPr lang="en" sz="1200"/>
              <a:t>attempts</a:t>
            </a:r>
            <a:r>
              <a:rPr lang="en" sz="1200"/>
              <a:t> made by hydra.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10,141 attempts made by hydra before the password was discovered.</a:t>
            </a:r>
            <a:endParaRPr sz="1200"/>
          </a:p>
        </p:txBody>
      </p:sp>
      <p:pic>
        <p:nvPicPr>
          <p:cNvPr id="1166" name="Google Shape;11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708401" cy="2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1972750" y="22597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8 requests made to the Webdav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main folder and the passwd.dav files were requested.</a:t>
            </a:r>
            <a:endParaRPr sz="1200"/>
          </a:p>
        </p:txBody>
      </p:sp>
      <p:pic>
        <p:nvPicPr>
          <p:cNvPr id="1173" name="Google Shape;11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07125"/>
            <a:ext cx="8382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86" name="Google Shape;1186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more than 5 ports get scanned in an hour from any IP.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The threshold should be set at anything greater than 5 ports scanned. </a:t>
            </a:r>
            <a:endParaRPr sz="1400"/>
          </a:p>
        </p:txBody>
      </p: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all port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the firewall to block all port scans.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93" name="Google Shape;119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a user has accessed the hidden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set to anything greater than 0.</a:t>
            </a:r>
            <a:endParaRPr sz="1400"/>
          </a:p>
        </p:txBody>
      </p:sp>
      <p:sp>
        <p:nvSpPr>
          <p:cNvPr id="1194" name="Google Shape;119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Password must contain special characters, numbers, and capital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strong passwords for administrators and remove any mention of the directory from public facing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0" name="Google Shape;120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</a:t>
            </a:r>
            <a:r>
              <a:rPr lang="en" sz="1400"/>
              <a:t>multiple</a:t>
            </a:r>
            <a:r>
              <a:rPr lang="en" sz="1400"/>
              <a:t> failed login happens with in a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the alarm would be set at any number greater than 5 failed attempts.</a:t>
            </a:r>
            <a:endParaRPr sz="1400"/>
          </a:p>
        </p:txBody>
      </p:sp>
      <p:sp>
        <p:nvSpPr>
          <p:cNvPr id="1201" name="Google Shape;120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user accounts to lock after several failed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Lock the account if the failed attempts excessed 5.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7" name="Google Shape;102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07" name="Google Shape;1207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Send an email that a user has accessed the Webdav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anything greater than 5 in an hour.</a:t>
            </a:r>
            <a:endParaRPr sz="1400"/>
          </a:p>
        </p:txBody>
      </p:sp>
      <p:sp>
        <p:nvSpPr>
          <p:cNvPr id="1208" name="Google Shape;120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Require MFA for access to the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MFA would make it so you have to confirm your user rights from outside sources.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14" name="Google Shape;121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there was an upload to the</a:t>
            </a:r>
            <a:r>
              <a:rPr lang="en" sz="1400"/>
              <a:t> Webdav directory.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should be set to anything greater than 0.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</a:t>
            </a:r>
            <a:r>
              <a:rPr lang="en" sz="1400"/>
              <a:t>configure</a:t>
            </a:r>
            <a:r>
              <a:rPr lang="en" sz="1400"/>
              <a:t> to only allow uploads from whitelisted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would only allow authorized users to upload to the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Hostname:Sever1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00" y="736387"/>
            <a:ext cx="3690350" cy="395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4" name="Google Shape;1064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1" name="Google Shape;1071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{A8097924-5ECF-446A-9FB2-65A3E23BCF73}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Machine with ELK Stack(Network logs from Server1 and 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against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7" name="Google Shape;107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8" name="Google Shape;1078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{A8097924-5ECF-446A-9FB2-65A3E23BCF73}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find out the password to the Webdav directory.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Uploading the PHP File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remotely upload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to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shell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allowed remote access to the host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Brute Force</a:t>
            </a:r>
            <a:endParaRPr sz="3800"/>
          </a:p>
        </p:txBody>
      </p:sp>
      <p:sp>
        <p:nvSpPr>
          <p:cNvPr id="1084" name="Google Shape;1084;p61"/>
          <p:cNvSpPr/>
          <p:nvPr/>
        </p:nvSpPr>
        <p:spPr>
          <a:xfrm flipH="1">
            <a:off x="1758000" y="1487551"/>
            <a:ext cx="2428500" cy="125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1"/>
          <p:cNvSpPr txBox="1"/>
          <p:nvPr/>
        </p:nvSpPr>
        <p:spPr>
          <a:xfrm>
            <a:off x="1758000" y="1487587"/>
            <a:ext cx="2371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 the username with a wordlist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determine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password. Used the brute forcing tool hydra.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6" name="Google Shape;1086;p61"/>
          <p:cNvGrpSpPr/>
          <p:nvPr/>
        </p:nvGrpSpPr>
        <p:grpSpPr>
          <a:xfrm>
            <a:off x="1490906" y="894865"/>
            <a:ext cx="533372" cy="533480"/>
            <a:chOff x="457200" y="1378813"/>
            <a:chExt cx="695400" cy="695450"/>
          </a:xfrm>
        </p:grpSpPr>
        <p:sp>
          <p:nvSpPr>
            <p:cNvPr id="1087" name="Google Shape;108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1"/>
          <p:cNvGrpSpPr/>
          <p:nvPr/>
        </p:nvGrpSpPr>
        <p:grpSpPr>
          <a:xfrm>
            <a:off x="4262681" y="894865"/>
            <a:ext cx="533372" cy="533480"/>
            <a:chOff x="457200" y="1378813"/>
            <a:chExt cx="695400" cy="695450"/>
          </a:xfrm>
        </p:grpSpPr>
        <p:sp>
          <p:nvSpPr>
            <p:cNvPr id="1090" name="Google Shape;109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61"/>
          <p:cNvSpPr/>
          <p:nvPr/>
        </p:nvSpPr>
        <p:spPr>
          <a:xfrm flipH="1">
            <a:off x="4529775" y="1487538"/>
            <a:ext cx="2428500" cy="119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4529775" y="1487588"/>
            <a:ext cx="2428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the password to the Webdav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1"/>
          <p:cNvSpPr/>
          <p:nvPr/>
        </p:nvSpPr>
        <p:spPr>
          <a:xfrm>
            <a:off x="420773" y="2683950"/>
            <a:ext cx="569700" cy="513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1"/>
          <p:cNvSpPr/>
          <p:nvPr/>
        </p:nvSpPr>
        <p:spPr>
          <a:xfrm flipH="1">
            <a:off x="819850" y="3213500"/>
            <a:ext cx="6811200" cy="94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50" y="3334000"/>
            <a:ext cx="6468074" cy="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/>
          <p:nvPr/>
        </p:nvSpPr>
        <p:spPr>
          <a:xfrm rot="10800000">
            <a:off x="729519" y="3155451"/>
            <a:ext cx="261029" cy="144694"/>
          </a:xfrm>
          <a:prstGeom prst="flowChartExtra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File Upload</a:t>
            </a:r>
            <a:endParaRPr/>
          </a:p>
        </p:txBody>
      </p:sp>
      <p:sp>
        <p:nvSpPr>
          <p:cNvPr id="1103" name="Google Shape;1103;p62"/>
          <p:cNvSpPr/>
          <p:nvPr/>
        </p:nvSpPr>
        <p:spPr>
          <a:xfrm flipH="1">
            <a:off x="1507063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2"/>
          <p:cNvSpPr txBox="1"/>
          <p:nvPr/>
        </p:nvSpPr>
        <p:spPr>
          <a:xfrm>
            <a:off x="1507063" y="14806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a malicious file to connect to the server remotely. I used curl with the put command to upload the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5" name="Google Shape;1105;p62"/>
          <p:cNvGrpSpPr/>
          <p:nvPr/>
        </p:nvGrpSpPr>
        <p:grpSpPr>
          <a:xfrm>
            <a:off x="1239969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62"/>
          <p:cNvGrpSpPr/>
          <p:nvPr/>
        </p:nvGrpSpPr>
        <p:grpSpPr>
          <a:xfrm>
            <a:off x="4011744" y="88790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62"/>
          <p:cNvSpPr/>
          <p:nvPr/>
        </p:nvSpPr>
        <p:spPr>
          <a:xfrm flipH="1">
            <a:off x="4278838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4278838" y="1480625"/>
            <a:ext cx="2428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allows the me to upload a malicious file to the Webdav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62"/>
          <p:cNvGrpSpPr/>
          <p:nvPr/>
        </p:nvGrpSpPr>
        <p:grpSpPr>
          <a:xfrm>
            <a:off x="881756" y="2949853"/>
            <a:ext cx="533372" cy="533480"/>
            <a:chOff x="457200" y="1378813"/>
            <a:chExt cx="695400" cy="69545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2"/>
          <p:cNvSpPr/>
          <p:nvPr/>
        </p:nvSpPr>
        <p:spPr>
          <a:xfrm flipH="1">
            <a:off x="1149000" y="3542525"/>
            <a:ext cx="6810600" cy="123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78" y="3710675"/>
            <a:ext cx="56483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2"/>
          <p:cNvSpPr txBox="1"/>
          <p:nvPr/>
        </p:nvSpPr>
        <p:spPr>
          <a:xfrm>
            <a:off x="1415125" y="3958325"/>
            <a:ext cx="55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-u ryan:linux4u -T shell.php 192.168.1.105/webdav/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